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6" r:id="rId6"/>
    <p:sldId id="257" r:id="rId7"/>
    <p:sldId id="258" r:id="rId8"/>
    <p:sldId id="260" r:id="rId9"/>
    <p:sldId id="270" r:id="rId10"/>
    <p:sldId id="271" r:id="rId11"/>
    <p:sldId id="259" r:id="rId12"/>
    <p:sldId id="272" r:id="rId13"/>
    <p:sldId id="263" r:id="rId14"/>
    <p:sldId id="261" r:id="rId15"/>
    <p:sldId id="264" r:id="rId16"/>
    <p:sldId id="265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20AE5-D21B-42EF-A043-86766B00AE34}" v="12" dt="2020-11-05T10:34:00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75" autoAdjust="0"/>
  </p:normalViewPr>
  <p:slideViewPr>
    <p:cSldViewPr>
      <p:cViewPr varScale="1">
        <p:scale>
          <a:sx n="65" d="100"/>
          <a:sy n="65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a Hegner" userId="84c84c0c-ad32-4a96-8409-7714311ed1b3" providerId="ADAL" clId="{78A54FF5-7C6E-4574-93C3-C5D710394D23}"/>
    <pc:docChg chg="custSel addSld delSld modSld sldOrd">
      <pc:chgData name="Pia Hegner" userId="84c84c0c-ad32-4a96-8409-7714311ed1b3" providerId="ADAL" clId="{78A54FF5-7C6E-4574-93C3-C5D710394D23}" dt="2020-11-05T10:38:44.701" v="853" actId="255"/>
      <pc:docMkLst>
        <pc:docMk/>
      </pc:docMkLst>
      <pc:sldChg chg="del">
        <pc:chgData name="Pia Hegner" userId="84c84c0c-ad32-4a96-8409-7714311ed1b3" providerId="ADAL" clId="{78A54FF5-7C6E-4574-93C3-C5D710394D23}" dt="2020-11-05T10:21:26.534" v="6" actId="2696"/>
        <pc:sldMkLst>
          <pc:docMk/>
          <pc:sldMk cId="45902100" sldId="266"/>
        </pc:sldMkLst>
      </pc:sldChg>
      <pc:sldChg chg="add del">
        <pc:chgData name="Pia Hegner" userId="84c84c0c-ad32-4a96-8409-7714311ed1b3" providerId="ADAL" clId="{78A54FF5-7C6E-4574-93C3-C5D710394D23}" dt="2020-11-05T10:20:18.484" v="3" actId="2696"/>
        <pc:sldMkLst>
          <pc:docMk/>
          <pc:sldMk cId="1245526079" sldId="267"/>
        </pc:sldMkLst>
      </pc:sldChg>
      <pc:sldChg chg="add ord">
        <pc:chgData name="Pia Hegner" userId="84c84c0c-ad32-4a96-8409-7714311ed1b3" providerId="ADAL" clId="{78A54FF5-7C6E-4574-93C3-C5D710394D23}" dt="2020-11-05T10:20:40.450" v="5"/>
        <pc:sldMkLst>
          <pc:docMk/>
          <pc:sldMk cId="2089798115" sldId="269"/>
        </pc:sldMkLst>
      </pc:sldChg>
      <pc:sldChg chg="modSp add ord">
        <pc:chgData name="Pia Hegner" userId="84c84c0c-ad32-4a96-8409-7714311ed1b3" providerId="ADAL" clId="{78A54FF5-7C6E-4574-93C3-C5D710394D23}" dt="2020-11-05T10:31:25.763" v="442" actId="20577"/>
        <pc:sldMkLst>
          <pc:docMk/>
          <pc:sldMk cId="2144369055" sldId="270"/>
        </pc:sldMkLst>
        <pc:spChg chg="mod">
          <ac:chgData name="Pia Hegner" userId="84c84c0c-ad32-4a96-8409-7714311ed1b3" providerId="ADAL" clId="{78A54FF5-7C6E-4574-93C3-C5D710394D23}" dt="2020-11-05T10:29:07.213" v="235" actId="20577"/>
          <ac:spMkLst>
            <pc:docMk/>
            <pc:sldMk cId="2144369055" sldId="270"/>
            <ac:spMk id="2" creationId="{5FCE7781-E0E7-4615-BA0E-6BD50DB0A1D1}"/>
          </ac:spMkLst>
        </pc:spChg>
        <pc:spChg chg="mod">
          <ac:chgData name="Pia Hegner" userId="84c84c0c-ad32-4a96-8409-7714311ed1b3" providerId="ADAL" clId="{78A54FF5-7C6E-4574-93C3-C5D710394D23}" dt="2020-11-05T10:31:25.763" v="442" actId="20577"/>
          <ac:spMkLst>
            <pc:docMk/>
            <pc:sldMk cId="2144369055" sldId="270"/>
            <ac:spMk id="3" creationId="{880E680E-711C-4649-AF24-DA3314B92B37}"/>
          </ac:spMkLst>
        </pc:spChg>
      </pc:sldChg>
      <pc:sldChg chg="addSp modSp add">
        <pc:chgData name="Pia Hegner" userId="84c84c0c-ad32-4a96-8409-7714311ed1b3" providerId="ADAL" clId="{78A54FF5-7C6E-4574-93C3-C5D710394D23}" dt="2020-11-05T10:33:05.625" v="449" actId="14100"/>
        <pc:sldMkLst>
          <pc:docMk/>
          <pc:sldMk cId="1975183385" sldId="271"/>
        </pc:sldMkLst>
        <pc:picChg chg="add mod">
          <ac:chgData name="Pia Hegner" userId="84c84c0c-ad32-4a96-8409-7714311ed1b3" providerId="ADAL" clId="{78A54FF5-7C6E-4574-93C3-C5D710394D23}" dt="2020-11-05T10:33:05.625" v="449" actId="14100"/>
          <ac:picMkLst>
            <pc:docMk/>
            <pc:sldMk cId="1975183385" sldId="271"/>
            <ac:picMk id="4" creationId="{45FD997D-DE25-4693-9F20-80C9D749365C}"/>
          </ac:picMkLst>
        </pc:picChg>
      </pc:sldChg>
      <pc:sldChg chg="modSp add ord">
        <pc:chgData name="Pia Hegner" userId="84c84c0c-ad32-4a96-8409-7714311ed1b3" providerId="ADAL" clId="{78A54FF5-7C6E-4574-93C3-C5D710394D23}" dt="2020-11-05T10:38:44.701" v="853" actId="255"/>
        <pc:sldMkLst>
          <pc:docMk/>
          <pc:sldMk cId="2827801873" sldId="272"/>
        </pc:sldMkLst>
        <pc:spChg chg="mod">
          <ac:chgData name="Pia Hegner" userId="84c84c0c-ad32-4a96-8409-7714311ed1b3" providerId="ADAL" clId="{78A54FF5-7C6E-4574-93C3-C5D710394D23}" dt="2020-11-05T10:38:44.701" v="853" actId="255"/>
          <ac:spMkLst>
            <pc:docMk/>
            <pc:sldMk cId="2827801873" sldId="272"/>
            <ac:spMk id="2" creationId="{67F23AE4-E765-4248-8D81-0506403A9C08}"/>
          </ac:spMkLst>
        </pc:spChg>
        <pc:spChg chg="mod">
          <ac:chgData name="Pia Hegner" userId="84c84c0c-ad32-4a96-8409-7714311ed1b3" providerId="ADAL" clId="{78A54FF5-7C6E-4574-93C3-C5D710394D23}" dt="2020-11-05T10:38:22.770" v="852" actId="20577"/>
          <ac:spMkLst>
            <pc:docMk/>
            <pc:sldMk cId="2827801873" sldId="272"/>
            <ac:spMk id="3" creationId="{9110754E-B5DB-4D68-92F9-142E41946829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ECD9B-8B77-49CD-9B35-70CE84A4F37A}" type="datetimeFigureOut">
              <a:rPr lang="da-DK" smtClean="0"/>
              <a:pPr/>
              <a:t>05-11-2020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6D665-C525-4654-8BDE-D8D56E10B07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480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Så viser vi filmen…..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787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93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D665-C525-4654-8BDE-D8D56E10B079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560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291600"/>
            <a:ext cx="2870126" cy="6278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90000" y="3049200"/>
            <a:ext cx="6933600" cy="11448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00400" y="4266000"/>
            <a:ext cx="563760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6F18B540-549C-49F9-8A32-7B568160AF7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0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3"/>
          </p:nvPr>
        </p:nvSpPr>
        <p:spPr>
          <a:xfrm>
            <a:off x="1547664" y="1628800"/>
            <a:ext cx="7344816" cy="417646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267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547812" y="274638"/>
            <a:ext cx="4929187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4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lle logo -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8" r="74300" b="63792"/>
          <a:stretch>
            <a:fillRect/>
          </a:stretch>
        </p:blipFill>
        <p:spPr>
          <a:xfrm>
            <a:off x="251520" y="188640"/>
            <a:ext cx="737608" cy="936104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lle logo -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8" r="74300" b="63792"/>
          <a:stretch>
            <a:fillRect/>
          </a:stretch>
        </p:blipFill>
        <p:spPr>
          <a:xfrm>
            <a:off x="251520" y="188640"/>
            <a:ext cx="737608" cy="936104"/>
          </a:xfrm>
          <a:prstGeom prst="rect">
            <a:avLst/>
          </a:prstGeom>
        </p:spPr>
      </p:pic>
      <p:sp>
        <p:nvSpPr>
          <p:cNvPr id="13" name="Pladsholder til indhold 12"/>
          <p:cNvSpPr>
            <a:spLocks noGrp="1"/>
          </p:cNvSpPr>
          <p:nvPr>
            <p:ph sz="quarter" idx="13"/>
          </p:nvPr>
        </p:nvSpPr>
        <p:spPr>
          <a:xfrm>
            <a:off x="0" y="1484313"/>
            <a:ext cx="4572000" cy="53736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Pladsholder til indhold 14"/>
          <p:cNvSpPr>
            <a:spLocks noGrp="1"/>
          </p:cNvSpPr>
          <p:nvPr>
            <p:ph sz="quarter" idx="14"/>
          </p:nvPr>
        </p:nvSpPr>
        <p:spPr>
          <a:xfrm>
            <a:off x="4572000" y="1484313"/>
            <a:ext cx="4571999" cy="53736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8"/>
          <p:cNvSpPr>
            <a:spLocks noGrp="1"/>
          </p:cNvSpPr>
          <p:nvPr>
            <p:ph sz="quarter" idx="13"/>
          </p:nvPr>
        </p:nvSpPr>
        <p:spPr>
          <a:xfrm>
            <a:off x="0" y="0"/>
            <a:ext cx="9168337" cy="6858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9951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6F18B540-549C-49F9-8A32-7B568160AF7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5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22800" y="1522800"/>
            <a:ext cx="7315200" cy="44984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6F18B540-549C-49F9-8A32-7B568160AF7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5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813" y="4406900"/>
            <a:ext cx="69469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547813" y="2906713"/>
            <a:ext cx="69469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551856" y="1600200"/>
            <a:ext cx="3524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368280" y="1600200"/>
            <a:ext cx="3524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9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547664" y="1535113"/>
            <a:ext cx="34537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547664" y="2174875"/>
            <a:ext cx="34537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293327" y="1535113"/>
            <a:ext cx="34551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293327" y="2174875"/>
            <a:ext cx="34551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  <a:endParaRPr lang="en-US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3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2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4031" y="273050"/>
            <a:ext cx="27099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0" y="260648"/>
            <a:ext cx="4114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574031" y="1435100"/>
            <a:ext cx="27099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277200"/>
            <a:ext cx="2870126" cy="627840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522800" y="284400"/>
            <a:ext cx="73908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522800" y="1522800"/>
            <a:ext cx="7315200" cy="411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252000" y="6181200"/>
            <a:ext cx="838800" cy="381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002800" y="6181200"/>
            <a:ext cx="838800" cy="38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Side </a:t>
            </a:r>
            <a:fld id="{6F18B540-549C-49F9-8A32-7B568160AF7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3" r:id="rId11"/>
    <p:sldLayoutId id="2147483659" r:id="rId12"/>
    <p:sldLayoutId id="2147483662" r:id="rId13"/>
    <p:sldLayoutId id="2147483661" r:id="rId14"/>
    <p:sldLayoutId id="2147483665" r:id="rId15"/>
    <p:sldLayoutId id="214748366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ia.hegner@kalundborg.dk" TargetMode="External"/><Relationship Id="rId2" Type="http://schemas.openxmlformats.org/officeDocument/2006/relationships/hyperlink" Target="mailto:pihg@kalundborg.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2955653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killsDenmark/posts/1015611183816210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7046174-8869-40F9-990D-968B1245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Billede 3" descr="Et billede, der indeholder person, poserer, personer, gruppe&#10;&#10;Automatisk genereret beskrivelse">
            <a:extLst>
              <a:ext uri="{FF2B5EF4-FFF2-40B4-BE49-F238E27FC236}">
                <a16:creationId xmlns:a16="http://schemas.microsoft.com/office/drawing/2014/main" id="{6BD3DE68-84A7-4F67-8CBB-CDBE4201B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1A335AC-9181-44F3-9A49-3AB1F1215CA1}"/>
              </a:ext>
            </a:extLst>
          </p:cNvPr>
          <p:cNvSpPr txBox="1"/>
          <p:nvPr/>
        </p:nvSpPr>
        <p:spPr>
          <a:xfrm>
            <a:off x="1331640" y="332656"/>
            <a:ext cx="6671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>
                <a:solidFill>
                  <a:schemeClr val="accent1"/>
                </a:solidFill>
              </a:rPr>
              <a:t>DM i Skills 2022</a:t>
            </a:r>
          </a:p>
          <a:p>
            <a:pPr algn="ctr"/>
            <a:r>
              <a:rPr lang="da-DK" sz="4400" b="1" dirty="0">
                <a:solidFill>
                  <a:schemeClr val="accent1"/>
                </a:solidFill>
              </a:rPr>
              <a:t>Høng</a:t>
            </a:r>
          </a:p>
        </p:txBody>
      </p:sp>
    </p:spTree>
    <p:extLst>
      <p:ext uri="{BB962C8B-B14F-4D97-AF65-F5344CB8AC3E}">
        <p14:creationId xmlns:p14="http://schemas.microsoft.com/office/powerpoint/2010/main" val="208979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54397-15F4-4338-A600-E5812E58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a-DK" dirty="0"/>
            </a:br>
            <a:r>
              <a:rPr lang="da-DK" sz="3200" dirty="0"/>
              <a:t>Medieværdi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99B387C-98D7-4FE8-905A-FC126CC5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78D79A-1DB8-40C8-B794-43361FB178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Tal fra Næstved 2019</a:t>
            </a:r>
          </a:p>
          <a:p>
            <a:r>
              <a:rPr lang="da-DK" dirty="0"/>
              <a:t>Omtaler 1.511</a:t>
            </a:r>
          </a:p>
          <a:p>
            <a:r>
              <a:rPr lang="da-DK" dirty="0"/>
              <a:t>Læsere, lyttere og seere: 63.949.617	</a:t>
            </a:r>
          </a:p>
          <a:p>
            <a:r>
              <a:rPr lang="da-DK" dirty="0"/>
              <a:t>Annonceværdi: 17.117.014	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46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CC4DC-48AB-41BB-9DF3-0E020255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a-DK" dirty="0"/>
            </a:br>
            <a:r>
              <a:rPr lang="da-DK" sz="3200" dirty="0"/>
              <a:t>Projektorganisering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52D13D3-4317-403C-87BE-A33E4BEB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CA03656-3632-48EC-98F0-81315E438C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648" y="1628800"/>
            <a:ext cx="7488832" cy="4176464"/>
          </a:xfrm>
        </p:spPr>
        <p:txBody>
          <a:bodyPr/>
          <a:lstStyle/>
          <a:p>
            <a:r>
              <a:rPr lang="da-DK" dirty="0"/>
              <a:t>Projektleder Pia</a:t>
            </a:r>
          </a:p>
          <a:p>
            <a:r>
              <a:rPr lang="da-DK" dirty="0"/>
              <a:t>Spor 1 – Teknik og logistik, produktionsleder Per Mejldal, </a:t>
            </a:r>
            <a:r>
              <a:rPr lang="da-DK"/>
              <a:t>ShowCrew</a:t>
            </a:r>
            <a:endParaRPr lang="da-DK" dirty="0"/>
          </a:p>
          <a:p>
            <a:r>
              <a:rPr lang="da-DK" dirty="0"/>
              <a:t>Spor 2 – Øget søgning til erhvervsuddannelserne</a:t>
            </a:r>
          </a:p>
          <a:p>
            <a:r>
              <a:rPr lang="da-DK" dirty="0"/>
              <a:t>Spor 3 – Markedsføring og PR</a:t>
            </a:r>
          </a:p>
          <a:p>
            <a:r>
              <a:rPr lang="da-DK" dirty="0"/>
              <a:t>Spor 4 – Det regionale spor </a:t>
            </a:r>
          </a:p>
        </p:txBody>
      </p:sp>
    </p:spTree>
    <p:extLst>
      <p:ext uri="{BB962C8B-B14F-4D97-AF65-F5344CB8AC3E}">
        <p14:creationId xmlns:p14="http://schemas.microsoft.com/office/powerpoint/2010/main" val="137977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D13E440-047B-446A-B400-8B91C736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C5E6670-1A40-4B3B-9E9C-1E3FC8D62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3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E05BB-C3A5-4598-8612-BBAF9FA8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Kontaktinformation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B88F9C-0C08-469F-AC93-EEF31F83D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Pia Hegner</a:t>
            </a:r>
          </a:p>
          <a:p>
            <a:r>
              <a:rPr lang="da-DK" dirty="0">
                <a:hlinkClick r:id="rId2"/>
              </a:rPr>
              <a:t>pihg@kalundborg.dk</a:t>
            </a:r>
            <a:endParaRPr lang="da-DK" dirty="0"/>
          </a:p>
          <a:p>
            <a:r>
              <a:rPr lang="da-DK" dirty="0">
                <a:hlinkClick r:id="rId3"/>
              </a:rPr>
              <a:t>Pia.hegner@kalundborg.dk</a:t>
            </a:r>
            <a:endParaRPr lang="da-DK" dirty="0"/>
          </a:p>
          <a:p>
            <a:r>
              <a:rPr lang="da-DK" dirty="0"/>
              <a:t>Mobil: 24 59 60 82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E3BF150-BA55-4062-8606-9D762A5E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6F18B540-549C-49F9-8A32-7B568160AF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2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90000" y="2204864"/>
            <a:ext cx="6933600" cy="792088"/>
          </a:xfrm>
        </p:spPr>
        <p:txBody>
          <a:bodyPr/>
          <a:lstStyle/>
          <a:p>
            <a:pPr algn="ctr"/>
            <a:r>
              <a:rPr lang="da-DK" dirty="0"/>
              <a:t>DM i Skills 2022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90000" y="3212976"/>
            <a:ext cx="6948000" cy="1868496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28.-30.april 2022 </a:t>
            </a:r>
          </a:p>
          <a:p>
            <a:pPr algn="ctr"/>
            <a:r>
              <a:rPr lang="da-DK" dirty="0"/>
              <a:t>Kultur- og Bevægelsescenter Høng</a:t>
            </a:r>
          </a:p>
          <a:p>
            <a:pPr algn="ctr"/>
            <a:endParaRPr lang="da-DK" dirty="0"/>
          </a:p>
          <a:p>
            <a:pPr algn="ctr"/>
            <a:r>
              <a:rPr lang="da-DK" sz="1000" u="sng" dirty="0">
                <a:hlinkClick r:id="rId3"/>
              </a:rPr>
              <a:t>https://vimeo.com/329556536</a:t>
            </a:r>
            <a:r>
              <a:rPr lang="da-DK" sz="1000" dirty="0"/>
              <a:t> </a:t>
            </a:r>
          </a:p>
          <a:p>
            <a:pPr algn="ctr"/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6F18B540-549C-49F9-8A32-7B568160AF7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671028C-35CE-4AC3-B8A8-A3EF46F44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8" y="5376672"/>
            <a:ext cx="9144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a-DK" dirty="0"/>
            </a:br>
            <a:r>
              <a:rPr lang="da-DK" sz="3200" dirty="0"/>
              <a:t>DM i Skills 2022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Det største arrangement i Høng</a:t>
            </a:r>
          </a:p>
          <a:p>
            <a:r>
              <a:rPr lang="da-DK" dirty="0"/>
              <a:t>Kun anden gang i Region Sjælland</a:t>
            </a:r>
          </a:p>
          <a:p>
            <a:r>
              <a:rPr lang="da-DK" dirty="0"/>
              <a:t>Politisk højt profileret både lokalt, regionalt og landspolitisk</a:t>
            </a:r>
          </a:p>
          <a:p>
            <a:r>
              <a:rPr lang="da-DK" dirty="0"/>
              <a:t>En fantastisk mulighed for at vise erhvervsuddannelserne fra deres bedste side</a:t>
            </a:r>
          </a:p>
          <a:p>
            <a:r>
              <a:rPr lang="da-DK" dirty="0"/>
              <a:t>Et event med bred </a:t>
            </a:r>
            <a:r>
              <a:rPr lang="da-DK" dirty="0" err="1"/>
              <a:t>publikumappeal</a:t>
            </a:r>
            <a:r>
              <a:rPr lang="da-DK" dirty="0"/>
              <a:t> og stor pressedækning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634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3BDC1-193A-4984-8C34-3F245B83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a-DK" dirty="0"/>
            </a:br>
            <a:r>
              <a:rPr lang="da-DK" sz="3200" dirty="0"/>
              <a:t>Fakta om DM i Skills 2022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8DA9CBD-BC14-4EF2-9677-2E44BB04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D56ACEB-1448-4114-B4B3-8ABF2D915A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28.-30. april 2022</a:t>
            </a:r>
          </a:p>
          <a:p>
            <a:r>
              <a:rPr lang="da-DK" dirty="0"/>
              <a:t>Over 300 unge håndværkere fra 43 fag deltager</a:t>
            </a:r>
          </a:p>
          <a:p>
            <a:r>
              <a:rPr lang="da-DK" dirty="0"/>
              <a:t>Åbning og afslutning med Statsministeren og Undervisningsministeren</a:t>
            </a:r>
          </a:p>
          <a:p>
            <a:r>
              <a:rPr lang="da-DK" dirty="0"/>
              <a:t>50.000 besøgende</a:t>
            </a:r>
          </a:p>
          <a:p>
            <a:r>
              <a:rPr lang="da-DK" dirty="0"/>
              <a:t>1.500-2.000 overnattende i op til en uge</a:t>
            </a:r>
          </a:p>
          <a:p>
            <a:r>
              <a:rPr lang="da-DK" dirty="0"/>
              <a:t>Op til 50 forskellige fag, mange kan man endda prøve selv!</a:t>
            </a:r>
          </a:p>
          <a:p>
            <a:r>
              <a:rPr lang="da-DK" dirty="0"/>
              <a:t>Finaler i Skills Stafetten</a:t>
            </a:r>
            <a:br>
              <a:rPr lang="da-DK" dirty="0"/>
            </a:br>
            <a:r>
              <a:rPr lang="da-DK" dirty="0"/>
              <a:t>(8. klasser og efterskoler)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355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46CA8-8495-43D3-9CEE-7474EB43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a-DK" dirty="0"/>
            </a:br>
            <a:r>
              <a:rPr lang="da-DK" sz="3200" dirty="0"/>
              <a:t>Målsætninger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2630448-3B01-453C-827E-5E19BA3A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79FF6D3-7498-4A5B-9CFE-8DDB275251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a-DK" dirty="0"/>
              <a:t>at præsentere Kalundborg Kommune som en markant uddannelseskommune med gode uddannelses- og beskæftigelsesmuligheder</a:t>
            </a:r>
          </a:p>
          <a:p>
            <a:pPr lvl="0"/>
            <a:r>
              <a:rPr lang="da-DK" dirty="0"/>
              <a:t>at bidrage til en øget tilgang til erhvervsuddannelserne i Region Sjælland</a:t>
            </a:r>
          </a:p>
          <a:p>
            <a:pPr lvl="0"/>
            <a:r>
              <a:rPr lang="da-DK" dirty="0"/>
              <a:t>at udbrede viden om og kendskab til erhvervsuddannelserne hos alle borgere i Region Sjælland</a:t>
            </a:r>
          </a:p>
          <a:p>
            <a:pPr lvl="0"/>
            <a:r>
              <a:rPr lang="da-DK" dirty="0"/>
              <a:t>at udvikle talentet og styrke fagligheden hos lærlinge og elever</a:t>
            </a:r>
          </a:p>
        </p:txBody>
      </p:sp>
    </p:spTree>
    <p:extLst>
      <p:ext uri="{BB962C8B-B14F-4D97-AF65-F5344CB8AC3E}">
        <p14:creationId xmlns:p14="http://schemas.microsoft.com/office/powerpoint/2010/main" val="122399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E7781-E0E7-4615-BA0E-6BD50DB0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da-DK" sz="3200" dirty="0"/>
            </a:br>
            <a:r>
              <a:rPr lang="da-DK" sz="3200" dirty="0"/>
              <a:t>Anlægsarbejdet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0E680E-711C-4649-AF24-DA3314B92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3.000 m2 i eksisterende bygninger.</a:t>
            </a:r>
          </a:p>
          <a:p>
            <a:r>
              <a:rPr lang="da-DK" dirty="0"/>
              <a:t>18.000 m2 telte – fordelt på 5 telte.</a:t>
            </a:r>
          </a:p>
          <a:p>
            <a:r>
              <a:rPr lang="da-DK" dirty="0"/>
              <a:t>Over 300 arbejdspladser komplet med el, vand, afløb, trykluft, udsugning, maskiner, værktøj, materialer.</a:t>
            </a:r>
          </a:p>
          <a:p>
            <a:r>
              <a:rPr lang="da-DK" dirty="0"/>
              <a:t>Telte opvarmes med termostatstyrede oliefyr (biobrændsel).</a:t>
            </a:r>
          </a:p>
          <a:p>
            <a:r>
              <a:rPr lang="da-DK" dirty="0"/>
              <a:t>Ventilatorer i loftet fordeler varmen og skaber konstant overtryk, så der ikke trænger kulde ind, når døre åbnes.</a:t>
            </a:r>
          </a:p>
          <a:p>
            <a:r>
              <a:rPr lang="da-DK" dirty="0"/>
              <a:t>Leje af 130 toiletter.</a:t>
            </a:r>
          </a:p>
          <a:p>
            <a:endParaRPr lang="da-DK" dirty="0"/>
          </a:p>
          <a:p>
            <a:r>
              <a:rPr lang="da-DK" sz="1400" u="sng" dirty="0">
                <a:hlinkClick r:id="rId2"/>
              </a:rPr>
              <a:t>https://www.facebook.com/SkillsDenmark/posts/10156111838162108</a:t>
            </a:r>
            <a:endParaRPr lang="da-DK" sz="1400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EA8589-A66D-4B7C-A91F-14793BE7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6F18B540-549C-49F9-8A32-7B568160AF7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6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AB8EEB4-D996-4EE3-BF1F-C7D7DF12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Billede 3" descr="Et billede, der indeholder kort&#10;&#10;Automatisk genereret beskrivelse">
            <a:extLst>
              <a:ext uri="{FF2B5EF4-FFF2-40B4-BE49-F238E27FC236}">
                <a16:creationId xmlns:a16="http://schemas.microsoft.com/office/drawing/2014/main" id="{45FD997D-DE25-4693-9F20-80C9D7493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" y="591670"/>
            <a:ext cx="9096021" cy="55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8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0F102-CD9F-4936-AC05-46852A03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a-DK" dirty="0"/>
            </a:br>
            <a:r>
              <a:rPr lang="da-DK" sz="3200" dirty="0"/>
              <a:t>Økonomisk betydning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C6B5CA7-BB77-48E3-9706-FA030E20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B540-549C-49F9-8A32-7B568160AF7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C3C68E97-BCE9-4CD4-B931-0D3ABE573F8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38283280"/>
              </p:ext>
            </p:extLst>
          </p:nvPr>
        </p:nvGraphicFramePr>
        <p:xfrm>
          <a:off x="2123728" y="1628775"/>
          <a:ext cx="6789872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kument" r:id="rId3" imgW="7011898" imgH="4851165" progId="Word.Document.12">
                  <p:embed/>
                </p:oleObj>
              </mc:Choice>
              <mc:Fallback>
                <p:oleObj name="Dokument" r:id="rId3" imgW="7011898" imgH="4851165" progId="Word.Document.12">
                  <p:embed/>
                  <p:pic>
                    <p:nvPicPr>
                      <p:cNvPr id="5" name="Pladsholder til indhold 4">
                        <a:extLst>
                          <a:ext uri="{FF2B5EF4-FFF2-40B4-BE49-F238E27FC236}">
                            <a16:creationId xmlns:a16="http://schemas.microsoft.com/office/drawing/2014/main" id="{C3C68E97-BCE9-4CD4-B931-0D3ABE573F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628775"/>
                        <a:ext cx="6789872" cy="417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7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23AE4-E765-4248-8D81-0506403A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a-DK" dirty="0"/>
            </a:br>
            <a:r>
              <a:rPr lang="da-DK" sz="3200" dirty="0"/>
              <a:t>Erfaringer fra Næstved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10754E-B5DB-4D68-92F9-142E41946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Omkring 15.000 skoleelever på besøg hver af dagene torsdag og fredag</a:t>
            </a:r>
          </a:p>
          <a:p>
            <a:r>
              <a:rPr lang="da-DK" dirty="0"/>
              <a:t>Lokal Netto løb tør for flere varetyper torsdag, men fik bestilt ekstra hjem til fredag</a:t>
            </a:r>
          </a:p>
          <a:p>
            <a:r>
              <a:rPr lang="da-DK" dirty="0"/>
              <a:t>McDonald og fastfood-steder meldte om rekordstor omsætning i dagtimerne</a:t>
            </a:r>
          </a:p>
          <a:p>
            <a:r>
              <a:rPr lang="da-DK" dirty="0"/>
              <a:t>Alle 320 unge DM-deltagere bor i Høng</a:t>
            </a:r>
          </a:p>
          <a:p>
            <a:r>
              <a:rPr lang="da-DK" dirty="0"/>
              <a:t>Familier til deltagerne skal ”slå mange timer ihjel” og vil nok bruge centret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038771E-D5D0-4CD5-A573-7094EFF4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6F18B540-549C-49F9-8A32-7B568160AF7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01873"/>
      </p:ext>
    </p:extLst>
  </p:cSld>
  <p:clrMapOvr>
    <a:masterClrMapping/>
  </p:clrMapOvr>
</p:sld>
</file>

<file path=ppt/theme/theme1.xml><?xml version="1.0" encoding="utf-8"?>
<a:theme xmlns:a="http://schemas.openxmlformats.org/drawingml/2006/main" name="Kalundborg Kommune master ">
  <a:themeElements>
    <a:clrScheme name="Brugerdefineret 2">
      <a:dk1>
        <a:srgbClr val="000000"/>
      </a:dk1>
      <a:lt1>
        <a:sysClr val="window" lastClr="FFFFFF"/>
      </a:lt1>
      <a:dk2>
        <a:srgbClr val="464F5E"/>
      </a:dk2>
      <a:lt2>
        <a:srgbClr val="E9EAEC"/>
      </a:lt2>
      <a:accent1>
        <a:srgbClr val="BC2108"/>
      </a:accent1>
      <a:accent2>
        <a:srgbClr val="4F9FE5"/>
      </a:accent2>
      <a:accent3>
        <a:srgbClr val="ACA588"/>
      </a:accent3>
      <a:accent4>
        <a:srgbClr val="9CD33B"/>
      </a:accent4>
      <a:accent5>
        <a:srgbClr val="EBD400"/>
      </a:accent5>
      <a:accent6>
        <a:srgbClr val="DE6300"/>
      </a:accent6>
      <a:hlink>
        <a:srgbClr val="0000FF"/>
      </a:hlink>
      <a:folHlink>
        <a:srgbClr val="DE00E3"/>
      </a:folHlink>
    </a:clrScheme>
    <a:fontScheme name="Kalundbor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lundbor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  -  Skrivebeskyttet" id="{72EC9212-CA98-452D-825B-C372E55297D4}" vid="{18994100-4EDE-4CF1-822A-E7387B70AFF2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EE7DB66A22994089730EB3FD912D16" ma:contentTypeVersion="10" ma:contentTypeDescription="Opret et nyt dokument." ma:contentTypeScope="" ma:versionID="11f28ed311fef74d194321aaa43c6974">
  <xsd:schema xmlns:xsd="http://www.w3.org/2001/XMLSchema" xmlns:xs="http://www.w3.org/2001/XMLSchema" xmlns:p="http://schemas.microsoft.com/office/2006/metadata/properties" xmlns:ns1="http://schemas.microsoft.com/sharepoint/v3" xmlns:ns3="b506dd6c-434d-4e88-8cdb-700bb8efc72c" targetNamespace="http://schemas.microsoft.com/office/2006/metadata/properties" ma:root="true" ma:fieldsID="919029b8dd37879aaa9e613c1dacedcc" ns1:_="" ns3:_="">
    <xsd:import namespace="http://schemas.microsoft.com/sharepoint/v3"/>
    <xsd:import namespace="b506dd6c-434d-4e88-8cdb-700bb8efc7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6dd6c-434d-4e88-8cdb-700bb8efc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1ED23B-93B6-4E81-A8DA-CEB9E671AE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06dd6c-434d-4e88-8cdb-700bb8efc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7EC1C0-83A4-4495-9A74-87D596441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957687-2968-4AB3-9AB8-F2A2450272B5}">
  <ds:schemaRefs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b506dd6c-434d-4e88-8cdb-700bb8efc72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272</TotalTime>
  <Words>393</Words>
  <Application>Microsoft Office PowerPoint</Application>
  <PresentationFormat>Skærmshow (4:3)</PresentationFormat>
  <Paragraphs>75</Paragraphs>
  <Slides>13</Slides>
  <Notes>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Kalundborg Kommune master </vt:lpstr>
      <vt:lpstr>Dokument</vt:lpstr>
      <vt:lpstr>PowerPoint-præsentation</vt:lpstr>
      <vt:lpstr>DM i Skills 2022</vt:lpstr>
      <vt:lpstr> DM i Skills 2022</vt:lpstr>
      <vt:lpstr> Fakta om DM i Skills 2022</vt:lpstr>
      <vt:lpstr> Målsætninger</vt:lpstr>
      <vt:lpstr> Anlægsarbejdet</vt:lpstr>
      <vt:lpstr>PowerPoint-præsentation</vt:lpstr>
      <vt:lpstr> Økonomisk betydning</vt:lpstr>
      <vt:lpstr> Erfaringer fra Næstved</vt:lpstr>
      <vt:lpstr> Medieværdi</vt:lpstr>
      <vt:lpstr> Projektorganisering</vt:lpstr>
      <vt:lpstr>PowerPoint-præsentation</vt:lpstr>
      <vt:lpstr>Kontaktinformation </vt:lpstr>
    </vt:vector>
  </TitlesOfParts>
  <Company>Kalundborg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Pia Hegner</dc:creator>
  <cp:lastModifiedBy>Pia Hegner</cp:lastModifiedBy>
  <cp:revision>18</cp:revision>
  <cp:lastPrinted>2020-06-09T11:05:02Z</cp:lastPrinted>
  <dcterms:created xsi:type="dcterms:W3CDTF">2020-05-25T13:05:22Z</dcterms:created>
  <dcterms:modified xsi:type="dcterms:W3CDTF">2020-11-05T10:38:55Z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0x0101007CEE7DB66A22994089730EB3FD912D16</vt:lpwstr>
  </property>
</Properties>
</file>